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9" r:id="rId4"/>
    <p:sldId id="273" r:id="rId5"/>
    <p:sldId id="269" r:id="rId6"/>
    <p:sldId id="267" r:id="rId7"/>
    <p:sldId id="270" r:id="rId8"/>
    <p:sldId id="274" r:id="rId9"/>
    <p:sldId id="271" r:id="rId10"/>
  </p:sldIdLst>
  <p:sldSz cx="6858000" cy="9144000" type="screen4x3"/>
  <p:notesSz cx="6858000" cy="9144000"/>
  <p:custDataLst>
    <p:tags r:id="rId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2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5&#35838;%20%20&#34676;&#34678;&#25928;&#24212;(&#23436;&#25972;).cpp" TargetMode="External"/><Relationship Id="rId5" Type="http://schemas.openxmlformats.org/officeDocument/2006/relationships/hyperlink" Target="&#31532;45&#35838;%20%20&#34676;&#34678;&#25928;&#24212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5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45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蝴蝶效应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4e0644dfadd451bde3035b7a4f2d3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825" y="71755"/>
            <a:ext cx="6630035" cy="9011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742"/>
          <p:cNvSpPr>
            <a:spLocks noChangeArrowheads="1"/>
          </p:cNvSpPr>
          <p:nvPr/>
        </p:nvSpPr>
        <p:spPr bwMode="auto">
          <a:xfrm>
            <a:off x="2270591" y="2472384"/>
            <a:ext cx="4326761" cy="289170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683895" algn="just">
              <a:spcAft>
                <a:spcPts val="0"/>
              </a:spcAft>
            </a:pP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n 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的初始值设为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，让它产生极小偏差。减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0.01 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后得到的值是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0.99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，加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0.01 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后得到的值是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1.01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，以后每次得到的值都是自己乘自己。试编一程序算一算，第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15 </a:t>
            </a:r>
            <a:r>
              <a:rPr lang="zh-CN" altLang="en-US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次后分别是多少</a:t>
            </a:r>
            <a:r>
              <a:rPr lang="en-US" altLang="zh-CN" sz="2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?</a:t>
            </a:r>
            <a:endParaRPr lang="zh-CN" sz="24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48" y="1235815"/>
            <a:ext cx="2990255" cy="71540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2776" y="6146332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674704" y="6119272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674704" y="68125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39" y="2613166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54543" y="6835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指数形式</a:t>
            </a:r>
            <a:endParaRPr lang="zh-CN" altLang="en-US" sz="6600"/>
          </a:p>
        </p:txBody>
      </p:sp>
      <p:sp>
        <p:nvSpPr>
          <p:cNvPr id="3" name="矩形 2"/>
          <p:cNvSpPr/>
          <p:nvPr/>
        </p:nvSpPr>
        <p:spPr>
          <a:xfrm>
            <a:off x="2060848" y="3120267"/>
            <a:ext cx="2983509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 2900</a:t>
            </a:r>
            <a:endParaRPr lang="en-US" altLang="zh-CN" sz="4400" kern="100"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=2.9*1000</a:t>
            </a:r>
            <a:endParaRPr lang="en-US" altLang="zh-CN" sz="4400" kern="100"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=2.9*10</a:t>
            </a:r>
            <a:r>
              <a:rPr lang="en-US" altLang="zh-CN" sz="4400" kern="100" baseline="30000">
                <a:latin typeface="Consolas" panose="020B0609020204030204" pitchFamily="49" charset="0"/>
                <a:ea typeface="楷体" panose="02010609060101010101" pitchFamily="49" charset="-122"/>
              </a:rPr>
              <a:t>3</a:t>
            </a:r>
            <a:endParaRPr lang="en-US" altLang="zh-CN" sz="4400" kern="100" baseline="30000"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=2.9e+3</a:t>
            </a:r>
            <a:endParaRPr lang="en-US" altLang="zh-CN" sz="4400" kern="100" baseline="3000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54543" y="68356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指数形式</a:t>
            </a:r>
            <a:endParaRPr lang="zh-CN" altLang="en-US" sz="6600"/>
          </a:p>
        </p:txBody>
      </p:sp>
      <p:sp>
        <p:nvSpPr>
          <p:cNvPr id="3" name="矩形 2"/>
          <p:cNvSpPr/>
          <p:nvPr/>
        </p:nvSpPr>
        <p:spPr>
          <a:xfrm>
            <a:off x="2060848" y="3120267"/>
            <a:ext cx="329449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 0.0321</a:t>
            </a:r>
            <a:endParaRPr lang="en-US" altLang="zh-CN" sz="4400" kern="100"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=3.21*0.01</a:t>
            </a:r>
            <a:endParaRPr lang="en-US" altLang="zh-CN" sz="4400" kern="100"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=3.21*10</a:t>
            </a:r>
            <a:r>
              <a:rPr lang="en-US" altLang="zh-CN" sz="4400" kern="100" baseline="30000">
                <a:latin typeface="Consolas" panose="020B0609020204030204" pitchFamily="49" charset="0"/>
                <a:ea typeface="楷体" panose="02010609060101010101" pitchFamily="49" charset="-122"/>
              </a:rPr>
              <a:t>-2</a:t>
            </a:r>
            <a:endParaRPr lang="en-US" altLang="zh-CN" sz="4400" kern="100" baseline="30000"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r>
              <a:rPr lang="en-US" altLang="zh-CN" sz="4400" kern="100">
                <a:latin typeface="Consolas" panose="020B0609020204030204" pitchFamily="49" charset="0"/>
                <a:ea typeface="楷体" panose="02010609060101010101" pitchFamily="49" charset="-122"/>
              </a:rPr>
              <a:t>=3.21e-2</a:t>
            </a:r>
            <a:endParaRPr lang="en-US" altLang="zh-CN" sz="4400" kern="100" baseline="3000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2c761be7-504d-445d-9fb6-17fe0d2a8b36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WPS 演示</Application>
  <PresentationFormat>全屏显示(4:3)</PresentationFormat>
  <Paragraphs>33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宋体</vt:lpstr>
      <vt:lpstr>Wingdings</vt:lpstr>
      <vt:lpstr>仿宋</vt:lpstr>
      <vt:lpstr>楷体</vt:lpstr>
      <vt:lpstr>Calibri</vt:lpstr>
      <vt:lpstr>Times New Roman</vt:lpstr>
      <vt:lpstr>华文楷体</vt:lpstr>
      <vt:lpstr>Consolas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67</cp:revision>
  <dcterms:created xsi:type="dcterms:W3CDTF">2017-03-13T11:27:00Z</dcterms:created>
  <dcterms:modified xsi:type="dcterms:W3CDTF">2023-03-31T07:29:13Z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E925C8A096BD4982870A5A380C389B3D_12</vt:lpwstr>
  </property>
  <property fmtid="{D5CDD505-2E9C-101B-9397-08002B2CF9AE}" pid="3" name="KSOProductBuildVer">
    <vt:lpwstr>2052-11.1.0.14036</vt:lpwstr>
  </property>
</Properties>
</file>